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Banglanews24.today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5333334" cy="374603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FF00"/>
                </a:solidFill>
              </a:rPr>
              <a:t>চুড়ান্ত বিজয় ও আত্মসমর্পণ</a:t>
            </a:r>
            <a:endParaRPr lang="en-US" sz="8000" dirty="0">
              <a:solidFill>
                <a:srgbClr val="00FF00"/>
              </a:solidFill>
            </a:endParaRPr>
          </a:p>
        </p:txBody>
      </p:sp>
      <p:pic>
        <p:nvPicPr>
          <p:cNvPr id="5" name="Content Placeholder 4" descr="Victory-is-Ours-1971-1024x6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038600" cy="2405807"/>
          </a:xfrm>
        </p:spPr>
      </p:pic>
      <p:pic>
        <p:nvPicPr>
          <p:cNvPr id="6" name="Content Placeholder 5" descr="11188378_378810282327686_2590035415669632315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4124325"/>
            <a:ext cx="3810000" cy="2733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7030A0"/>
                </a:solidFill>
              </a:rPr>
              <a:t>দলীয় কাজ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39963"/>
          </a:xfrm>
        </p:spPr>
        <p:txBody>
          <a:bodyPr/>
          <a:lstStyle/>
          <a:p>
            <a:r>
              <a:rPr lang="bn-IN" sz="6000" dirty="0" smtClean="0">
                <a:solidFill>
                  <a:srgbClr val="FF0000"/>
                </a:solidFill>
              </a:rPr>
              <a:t>মুক্তিযুদ্ধকালীন মানচিত্র অংকন করে বিভিন্ন সেক্টর চিন্‌হিত কর-</a:t>
            </a:r>
            <a:r>
              <a:rPr lang="bn-IN" dirty="0" smtClean="0"/>
              <a:t>-</a:t>
            </a:r>
            <a:endParaRPr lang="en-US" dirty="0"/>
          </a:p>
        </p:txBody>
      </p:sp>
      <p:pic>
        <p:nvPicPr>
          <p:cNvPr id="4" name="Picture 3" descr="10003314_617764104958766_109672192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3302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417638"/>
          </a:xfrm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00B0F0"/>
                </a:solidFill>
              </a:rPr>
              <a:t>মূল্যায়ন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294828_161724603907632_160501724029920_334731_336785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4495122"/>
            <a:ext cx="2209800" cy="2204888"/>
          </a:xfrm>
        </p:spPr>
      </p:pic>
      <p:pic>
        <p:nvPicPr>
          <p:cNvPr id="5" name="Picture 4" descr="10986853_760125100738450_13264513096044115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1905000" cy="1447800"/>
          </a:xfrm>
          <a:prstGeom prst="rect">
            <a:avLst/>
          </a:prstGeom>
        </p:spPr>
      </p:pic>
      <p:pic>
        <p:nvPicPr>
          <p:cNvPr id="6" name="Picture 5" descr="1395677760.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3400"/>
            <a:ext cx="2857500" cy="1085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2209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৭ মাচের ভাষণ কোথায় দেয়া হয়?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715000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মুক্তিযুদ্ধের সর্বাধিনায়ক কে ছিলেন?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581400"/>
            <a:ext cx="605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আমাদের বিজয় দিবস কবে?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C00000"/>
                </a:solidFill>
              </a:rPr>
              <a:t>বাড়ির কাজ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মুক্তিযুদ্ধের ঘটনা নিয়ে একটি প্রতিবেদন তৈরি কর------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10606576_448372522004515_14184429167458722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52425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507106_1517900745156478_54615203423506416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4038600"/>
            <a:ext cx="2257425" cy="1905000"/>
          </a:xfrm>
        </p:spPr>
      </p:pic>
      <p:pic>
        <p:nvPicPr>
          <p:cNvPr id="5" name="Picture 4" descr="10006627_10201510726989954_125549869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09776"/>
            <a:ext cx="2286000" cy="1657350"/>
          </a:xfrm>
          <a:prstGeom prst="rect">
            <a:avLst/>
          </a:prstGeom>
        </p:spPr>
      </p:pic>
      <p:pic>
        <p:nvPicPr>
          <p:cNvPr id="6" name="Picture 5" descr="10896910_1574368832804499_10046734447495810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21431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শিক্ষকের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নাম- মুহাম্মাদ শাহীন আল মামুন</a:t>
            </a:r>
          </a:p>
          <a:p>
            <a:pPr>
              <a:buNone/>
            </a:pPr>
            <a:r>
              <a:rPr lang="bn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 সহকারী শিক্ষক </a:t>
            </a:r>
          </a:p>
          <a:p>
            <a:pPr>
              <a:buNone/>
            </a:pPr>
            <a:r>
              <a:rPr lang="bn-IN" sz="2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 বিন্দুবাসিনি সরকারি বালক উচ্চ বিদ্যালয়, টাঙ্গাইল</a:t>
            </a:r>
            <a:endParaRPr lang="en-US" sz="28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IN" sz="2800" dirty="0" smtClean="0">
                <a:solidFill>
                  <a:schemeClr val="accent6"/>
                </a:solidFill>
                <a:latin typeface="Nikosh" pitchFamily="2" charset="0"/>
                <a:cs typeface="Nikosh" pitchFamily="2" charset="0"/>
              </a:rPr>
              <a:t>বিষয়- বাংলাদেশ ও বিশ্বপরিচয়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শ্রেনি-অষ্টম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অধ্যায়-দুই</a:t>
            </a:r>
            <a:endParaRPr lang="en-US" sz="36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455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66" y="4267199"/>
            <a:ext cx="2984359" cy="2085975"/>
          </a:xfrm>
          <a:prstGeom prst="rect">
            <a:avLst/>
          </a:prstGeom>
        </p:spPr>
      </p:pic>
      <p:pic>
        <p:nvPicPr>
          <p:cNvPr id="8" name="Picture 7" descr="IMG_20150221_11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278902"/>
            <a:ext cx="2255573" cy="231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নিচে আমরা কিসের ছবি দেখতে পাচ্ছি?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296118_161730423907050_160501724029920_334746_227658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315343" y="2634191"/>
            <a:ext cx="4256656" cy="3310732"/>
          </a:xfrm>
        </p:spPr>
      </p:pic>
      <p:pic>
        <p:nvPicPr>
          <p:cNvPr id="5" name="Picture 4" descr="A-Freedom-Fighter-is-carrying-his-dead-comrade-during-the-liberation-war1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90800"/>
            <a:ext cx="3601403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আমাদের আজকের পাঠের বিষয়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6700" dirty="0" smtClean="0">
                <a:solidFill>
                  <a:srgbClr val="FF0000"/>
                </a:solidFill>
              </a:rPr>
              <a:t>বাংলাদেশের মুক্তিযুদ্ধ</a:t>
            </a:r>
            <a:endParaRPr lang="en-US" sz="67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reedom-fighter-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88661"/>
            <a:ext cx="64770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শিখনফল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n-IN" sz="6000" dirty="0" smtClean="0">
                <a:solidFill>
                  <a:srgbClr val="7030A0"/>
                </a:solidFill>
              </a:rPr>
              <a:t>মুক্তিযুদ্ধ </a:t>
            </a:r>
            <a:r>
              <a:rPr lang="en-US" sz="6000" dirty="0" err="1" smtClean="0">
                <a:solidFill>
                  <a:srgbClr val="7030A0"/>
                </a:solidFill>
              </a:rPr>
              <a:t>সম্পর্কে</a:t>
            </a:r>
            <a:r>
              <a:rPr lang="bn-IN" sz="6000" dirty="0" smtClean="0">
                <a:solidFill>
                  <a:srgbClr val="7030A0"/>
                </a:solidFill>
              </a:rPr>
              <a:t> জানতে পারবে</a:t>
            </a:r>
          </a:p>
          <a:p>
            <a:r>
              <a:rPr lang="bn-IN" sz="6000" dirty="0" smtClean="0">
                <a:solidFill>
                  <a:srgbClr val="00B050"/>
                </a:solidFill>
              </a:rPr>
              <a:t>মুক্তিযুদ্ধ সম্পর্কে বলতে পারবে</a:t>
            </a:r>
          </a:p>
          <a:p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</a:rPr>
              <a:t>দেশপ্রেম জাগ্রত হবে</a:t>
            </a:r>
          </a:p>
          <a:p>
            <a:endParaRPr lang="en-US" dirty="0"/>
          </a:p>
        </p:txBody>
      </p:sp>
      <p:pic>
        <p:nvPicPr>
          <p:cNvPr id="5" name="Content Placeholder 4" descr="1977294_776412045784609_7872510776228890547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0519" y="2362200"/>
            <a:ext cx="4237463" cy="2895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৭ মার্চের ভাষণ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0986853_760125100738450_132645130960441153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919" y="1752600"/>
            <a:ext cx="4114799" cy="4114799"/>
          </a:xfrm>
        </p:spPr>
      </p:pic>
      <p:pic>
        <p:nvPicPr>
          <p:cNvPr id="6" name="Content Placeholder 5" descr="302082_160972187316207_160501724029920_333009_414828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52600"/>
            <a:ext cx="4038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70C0"/>
                </a:solidFill>
              </a:rPr>
              <a:t>অস্থায়ী সরকার গঠন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13171343484-National-Lea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</a:rPr>
              <a:t>বিভিন্ন সেক্টরে ভাগ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220px-Sectors_of_Bangladesh_Liberation_War.svg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52600"/>
            <a:ext cx="41148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চিত্রে মুক্তিযুদ্ধ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reedom-fighter-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24600" y="685800"/>
            <a:ext cx="2095500" cy="2682240"/>
          </a:xfrm>
        </p:spPr>
      </p:pic>
      <p:pic>
        <p:nvPicPr>
          <p:cNvPr id="6" name="Content Placeholder 5" descr="205958_161725407240885_160501724029920_334734_316033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886200"/>
            <a:ext cx="2443831" cy="2438400"/>
          </a:xfrm>
        </p:spPr>
      </p:pic>
      <p:pic>
        <p:nvPicPr>
          <p:cNvPr id="7" name="Picture 6" descr="296118_161730423907050_160501724029920_334746_227658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3037115" cy="2362200"/>
          </a:xfrm>
          <a:prstGeom prst="rect">
            <a:avLst/>
          </a:prstGeom>
        </p:spPr>
      </p:pic>
      <p:pic>
        <p:nvPicPr>
          <p:cNvPr id="8" name="Picture 7" descr="316629_160944180652341_160501724029920_332930_306054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85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106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নিচে আমরা কিসের ছবি দেখতে পাচ্ছি?</vt:lpstr>
      <vt:lpstr>আমাদের আজকের পাঠের বিষয়  বাংলাদেশের মুক্তিযুদ্ধ</vt:lpstr>
      <vt:lpstr>শিখনফল</vt:lpstr>
      <vt:lpstr>৭ মার্চের ভাষণ</vt:lpstr>
      <vt:lpstr>অস্থায়ী সরকার গঠন</vt:lpstr>
      <vt:lpstr>বিভিন্ন সেক্টরে ভাগ</vt:lpstr>
      <vt:lpstr>চিত্রে মুক্তিযুদ্ধ</vt:lpstr>
      <vt:lpstr>চুড়ান্ত বিজয় ও আত্মসমর্পণ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34</cp:revision>
  <dcterms:created xsi:type="dcterms:W3CDTF">2006-08-16T00:00:00Z</dcterms:created>
  <dcterms:modified xsi:type="dcterms:W3CDTF">2016-05-15T13:30:21Z</dcterms:modified>
</cp:coreProperties>
</file>